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47"/>
  </p:notesMasterIdLst>
  <p:handoutMasterIdLst>
    <p:handoutMasterId r:id="rId148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584" r:id="rId14"/>
    <p:sldId id="585" r:id="rId15"/>
    <p:sldId id="500" r:id="rId16"/>
    <p:sldId id="481" r:id="rId17"/>
    <p:sldId id="554" r:id="rId18"/>
    <p:sldId id="377" r:id="rId19"/>
    <p:sldId id="378" r:id="rId20"/>
    <p:sldId id="568" r:id="rId21"/>
    <p:sldId id="567" r:id="rId22"/>
    <p:sldId id="596" r:id="rId23"/>
    <p:sldId id="597" r:id="rId24"/>
    <p:sldId id="379" r:id="rId25"/>
    <p:sldId id="380" r:id="rId26"/>
    <p:sldId id="383" r:id="rId27"/>
    <p:sldId id="384" r:id="rId28"/>
    <p:sldId id="385" r:id="rId29"/>
    <p:sldId id="536" r:id="rId30"/>
    <p:sldId id="570" r:id="rId31"/>
    <p:sldId id="571" r:id="rId32"/>
    <p:sldId id="572" r:id="rId33"/>
    <p:sldId id="388" r:id="rId34"/>
    <p:sldId id="589" r:id="rId35"/>
    <p:sldId id="590" r:id="rId36"/>
    <p:sldId id="591" r:id="rId37"/>
    <p:sldId id="592" r:id="rId38"/>
    <p:sldId id="593" r:id="rId39"/>
    <p:sldId id="594" r:id="rId40"/>
    <p:sldId id="545" r:id="rId41"/>
    <p:sldId id="487" r:id="rId42"/>
    <p:sldId id="489" r:id="rId43"/>
    <p:sldId id="391" r:id="rId44"/>
    <p:sldId id="595" r:id="rId45"/>
    <p:sldId id="507" r:id="rId46"/>
    <p:sldId id="490" r:id="rId47"/>
    <p:sldId id="491" r:id="rId48"/>
    <p:sldId id="492" r:id="rId49"/>
    <p:sldId id="493" r:id="rId50"/>
    <p:sldId id="501" r:id="rId51"/>
    <p:sldId id="485" r:id="rId52"/>
    <p:sldId id="401" r:id="rId53"/>
    <p:sldId id="402" r:id="rId54"/>
    <p:sldId id="454" r:id="rId55"/>
    <p:sldId id="575" r:id="rId56"/>
    <p:sldId id="404" r:id="rId57"/>
    <p:sldId id="518" r:id="rId58"/>
    <p:sldId id="502" r:id="rId59"/>
    <p:sldId id="440" r:id="rId60"/>
    <p:sldId id="506" r:id="rId61"/>
    <p:sldId id="514" r:id="rId62"/>
    <p:sldId id="569" r:id="rId63"/>
    <p:sldId id="515" r:id="rId64"/>
    <p:sldId id="504" r:id="rId65"/>
    <p:sldId id="546" r:id="rId66"/>
    <p:sldId id="409" r:id="rId67"/>
    <p:sldId id="423" r:id="rId68"/>
    <p:sldId id="598" r:id="rId69"/>
    <p:sldId id="410" r:id="rId70"/>
    <p:sldId id="411" r:id="rId71"/>
    <p:sldId id="599" r:id="rId72"/>
    <p:sldId id="600" r:id="rId73"/>
    <p:sldId id="553" r:id="rId74"/>
    <p:sldId id="549" r:id="rId75"/>
    <p:sldId id="556" r:id="rId76"/>
    <p:sldId id="555" r:id="rId77"/>
    <p:sldId id="551" r:id="rId78"/>
    <p:sldId id="552" r:id="rId79"/>
    <p:sldId id="511" r:id="rId80"/>
    <p:sldId id="564" r:id="rId81"/>
    <p:sldId id="539" r:id="rId82"/>
    <p:sldId id="576" r:id="rId83"/>
    <p:sldId id="577" r:id="rId84"/>
    <p:sldId id="541" r:id="rId85"/>
    <p:sldId id="534" r:id="rId86"/>
    <p:sldId id="538" r:id="rId87"/>
    <p:sldId id="540" r:id="rId88"/>
    <p:sldId id="573" r:id="rId89"/>
    <p:sldId id="542" r:id="rId90"/>
    <p:sldId id="566" r:id="rId91"/>
    <p:sldId id="543" r:id="rId92"/>
    <p:sldId id="432" r:id="rId93"/>
    <p:sldId id="498" r:id="rId94"/>
    <p:sldId id="497" r:id="rId95"/>
    <p:sldId id="413" r:id="rId96"/>
    <p:sldId id="512" r:id="rId97"/>
    <p:sldId id="582" r:id="rId98"/>
    <p:sldId id="521" r:id="rId99"/>
    <p:sldId id="415" r:id="rId100"/>
    <p:sldId id="516" r:id="rId101"/>
    <p:sldId id="583" r:id="rId102"/>
    <p:sldId id="523" r:id="rId103"/>
    <p:sldId id="430" r:id="rId104"/>
    <p:sldId id="462" r:id="rId105"/>
    <p:sldId id="557" r:id="rId106"/>
    <p:sldId id="558" r:id="rId107"/>
    <p:sldId id="434" r:id="rId108"/>
    <p:sldId id="470" r:id="rId109"/>
    <p:sldId id="524" r:id="rId110"/>
    <p:sldId id="417" r:id="rId111"/>
    <p:sldId id="472" r:id="rId112"/>
    <p:sldId id="525" r:id="rId113"/>
    <p:sldId id="526" r:id="rId114"/>
    <p:sldId id="421" r:id="rId115"/>
    <p:sldId id="464" r:id="rId116"/>
    <p:sldId id="527" r:id="rId117"/>
    <p:sldId id="528" r:id="rId118"/>
    <p:sldId id="419" r:id="rId119"/>
    <p:sldId id="465" r:id="rId120"/>
    <p:sldId id="420" r:id="rId121"/>
    <p:sldId id="438" r:id="rId122"/>
    <p:sldId id="471" r:id="rId123"/>
    <p:sldId id="439" r:id="rId124"/>
    <p:sldId id="424" r:id="rId125"/>
    <p:sldId id="494" r:id="rId126"/>
    <p:sldId id="425" r:id="rId127"/>
    <p:sldId id="426" r:id="rId128"/>
    <p:sldId id="495" r:id="rId129"/>
    <p:sldId id="529" r:id="rId130"/>
    <p:sldId id="428" r:id="rId131"/>
    <p:sldId id="496" r:id="rId132"/>
    <p:sldId id="429" r:id="rId133"/>
    <p:sldId id="436" r:id="rId134"/>
    <p:sldId id="578" r:id="rId135"/>
    <p:sldId id="559" r:id="rId136"/>
    <p:sldId id="581" r:id="rId137"/>
    <p:sldId id="530" r:id="rId138"/>
    <p:sldId id="560" r:id="rId139"/>
    <p:sldId id="561" r:id="rId140"/>
    <p:sldId id="580" r:id="rId141"/>
    <p:sldId id="586" r:id="rId142"/>
    <p:sldId id="579" r:id="rId143"/>
    <p:sldId id="532" r:id="rId144"/>
    <p:sldId id="533" r:id="rId145"/>
    <p:sldId id="517" r:id="rId146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586" autoAdjust="0"/>
    <p:restoredTop sz="96793" autoAdjust="0"/>
  </p:normalViewPr>
  <p:slideViewPr>
    <p:cSldViewPr>
      <p:cViewPr>
        <p:scale>
          <a:sx n="110" d="100"/>
          <a:sy n="110" d="100"/>
        </p:scale>
        <p:origin x="-448" y="-80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presProps" Target="presProps.xml"/><Relationship Id="rId151" Type="http://schemas.openxmlformats.org/officeDocument/2006/relationships/viewProps" Target="viewProps.xml"/><Relationship Id="rId152" Type="http://schemas.openxmlformats.org/officeDocument/2006/relationships/theme" Target="theme/theme1.xml"/><Relationship Id="rId153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notesMaster" Target="notesMasters/notesMaster1.xml"/><Relationship Id="rId148" Type="http://schemas.openxmlformats.org/officeDocument/2006/relationships/handoutMaster" Target="handoutMasters/handoutMaster1.xml"/><Relationship Id="rId149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September 9,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Relationship Id="rId6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3.png"/></Relationships>
</file>

<file path=ppt/slides/_rels/slide10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2.png"/><Relationship Id="rId12" Type="http://schemas.openxmlformats.org/officeDocument/2006/relationships/image" Target="../media/image253.jpeg"/><Relationship Id="rId13" Type="http://schemas.openxmlformats.org/officeDocument/2006/relationships/image" Target="../media/image254.png"/><Relationship Id="rId14" Type="http://schemas.openxmlformats.org/officeDocument/2006/relationships/image" Target="../media/image255.png"/><Relationship Id="rId15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4.png"/><Relationship Id="rId4" Type="http://schemas.openxmlformats.org/officeDocument/2006/relationships/image" Target="../media/image245.png"/><Relationship Id="rId5" Type="http://schemas.openxmlformats.org/officeDocument/2006/relationships/image" Target="../media/image246.png"/><Relationship Id="rId6" Type="http://schemas.openxmlformats.org/officeDocument/2006/relationships/image" Target="../media/image247.png"/><Relationship Id="rId7" Type="http://schemas.openxmlformats.org/officeDocument/2006/relationships/image" Target="../media/image248.png"/><Relationship Id="rId8" Type="http://schemas.openxmlformats.org/officeDocument/2006/relationships/image" Target="../media/image249.png"/><Relationship Id="rId9" Type="http://schemas.openxmlformats.org/officeDocument/2006/relationships/image" Target="../media/image250.png"/><Relationship Id="rId10" Type="http://schemas.openxmlformats.org/officeDocument/2006/relationships/image" Target="../media/image251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6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4" Type="http://schemas.openxmlformats.org/officeDocument/2006/relationships/image" Target="../media/image258.png"/><Relationship Id="rId5" Type="http://schemas.openxmlformats.org/officeDocument/2006/relationships/image" Target="../media/image259.png"/><Relationship Id="rId6" Type="http://schemas.openxmlformats.org/officeDocument/2006/relationships/image" Target="../media/image260.png"/><Relationship Id="rId7" Type="http://schemas.openxmlformats.org/officeDocument/2006/relationships/image" Target="../media/image203.png"/><Relationship Id="rId8" Type="http://schemas.openxmlformats.org/officeDocument/2006/relationships/image" Target="../media/image250.png"/><Relationship Id="rId9" Type="http://schemas.openxmlformats.org/officeDocument/2006/relationships/image" Target="../media/image261.png"/><Relationship Id="rId10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2.png"/></Relationships>
</file>

<file path=ppt/slides/_rels/slide1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9.png"/><Relationship Id="rId12" Type="http://schemas.openxmlformats.org/officeDocument/2006/relationships/image" Target="../media/image270.png"/><Relationship Id="rId13" Type="http://schemas.openxmlformats.org/officeDocument/2006/relationships/image" Target="../media/image271.png"/><Relationship Id="rId14" Type="http://schemas.openxmlformats.org/officeDocument/2006/relationships/image" Target="../media/image272.png"/><Relationship Id="rId15" Type="http://schemas.openxmlformats.org/officeDocument/2006/relationships/image" Target="../media/image273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9.png"/><Relationship Id="rId4" Type="http://schemas.openxmlformats.org/officeDocument/2006/relationships/image" Target="../media/image263.png"/><Relationship Id="rId5" Type="http://schemas.openxmlformats.org/officeDocument/2006/relationships/image" Target="../media/image262.png"/><Relationship Id="rId6" Type="http://schemas.openxmlformats.org/officeDocument/2006/relationships/image" Target="../media/image264.jpeg"/><Relationship Id="rId7" Type="http://schemas.openxmlformats.org/officeDocument/2006/relationships/image" Target="../media/image265.jpeg"/><Relationship Id="rId8" Type="http://schemas.openxmlformats.org/officeDocument/2006/relationships/image" Target="../media/image266.jpeg"/><Relationship Id="rId9" Type="http://schemas.openxmlformats.org/officeDocument/2006/relationships/image" Target="../media/image267.png"/><Relationship Id="rId10" Type="http://schemas.openxmlformats.org/officeDocument/2006/relationships/image" Target="../media/image268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4.png"/></Relationships>
</file>

<file path=ppt/slides/_rels/slide1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9.png"/><Relationship Id="rId12" Type="http://schemas.openxmlformats.org/officeDocument/2006/relationships/image" Target="../media/image280.png"/><Relationship Id="rId13" Type="http://schemas.openxmlformats.org/officeDocument/2006/relationships/image" Target="../media/image281.png"/><Relationship Id="rId14" Type="http://schemas.openxmlformats.org/officeDocument/2006/relationships/image" Target="../media/image282.png"/><Relationship Id="rId15" Type="http://schemas.openxmlformats.org/officeDocument/2006/relationships/image" Target="../media/image283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4.png"/><Relationship Id="rId4" Type="http://schemas.openxmlformats.org/officeDocument/2006/relationships/image" Target="../media/image275.png"/><Relationship Id="rId5" Type="http://schemas.openxmlformats.org/officeDocument/2006/relationships/image" Target="../media/image257.png"/><Relationship Id="rId6" Type="http://schemas.openxmlformats.org/officeDocument/2006/relationships/image" Target="../media/image276.png"/><Relationship Id="rId7" Type="http://schemas.openxmlformats.org/officeDocument/2006/relationships/image" Target="../media/image277.png"/><Relationship Id="rId8" Type="http://schemas.openxmlformats.org/officeDocument/2006/relationships/image" Target="../media/image270.png"/><Relationship Id="rId9" Type="http://schemas.openxmlformats.org/officeDocument/2006/relationships/image" Target="../media/image267.png"/><Relationship Id="rId10" Type="http://schemas.openxmlformats.org/officeDocument/2006/relationships/image" Target="../media/image278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4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4" Type="http://schemas.openxmlformats.org/officeDocument/2006/relationships/image" Target="../media/image284.png"/><Relationship Id="rId5" Type="http://schemas.openxmlformats.org/officeDocument/2006/relationships/image" Target="../media/image270.png"/><Relationship Id="rId6" Type="http://schemas.openxmlformats.org/officeDocument/2006/relationships/image" Target="../media/image267.png"/><Relationship Id="rId7" Type="http://schemas.openxmlformats.org/officeDocument/2006/relationships/image" Target="../media/image286.png"/><Relationship Id="rId8" Type="http://schemas.openxmlformats.org/officeDocument/2006/relationships/image" Target="../media/image287.png"/><Relationship Id="rId9" Type="http://schemas.openxmlformats.org/officeDocument/2006/relationships/image" Target="../media/image288.png"/><Relationship Id="rId10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4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9.png"/></Relationships>
</file>

<file path=ppt/slides/_rels/slide1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1.png"/><Relationship Id="rId12" Type="http://schemas.openxmlformats.org/officeDocument/2006/relationships/image" Target="../media/image272.png"/><Relationship Id="rId13" Type="http://schemas.openxmlformats.org/officeDocument/2006/relationships/image" Target="../media/image273.png"/><Relationship Id="rId14" Type="http://schemas.openxmlformats.org/officeDocument/2006/relationships/image" Target="../media/image294.png"/><Relationship Id="rId15" Type="http://schemas.openxmlformats.org/officeDocument/2006/relationships/image" Target="../media/image295.png"/><Relationship Id="rId16" Type="http://schemas.openxmlformats.org/officeDocument/2006/relationships/image" Target="../media/image296.png"/><Relationship Id="rId17" Type="http://schemas.openxmlformats.org/officeDocument/2006/relationships/image" Target="../media/image297.png"/><Relationship Id="rId18" Type="http://schemas.openxmlformats.org/officeDocument/2006/relationships/image" Target="../media/image298.png"/><Relationship Id="rId19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9.png"/><Relationship Id="rId4" Type="http://schemas.openxmlformats.org/officeDocument/2006/relationships/image" Target="../media/image257.png"/><Relationship Id="rId5" Type="http://schemas.openxmlformats.org/officeDocument/2006/relationships/image" Target="../media/image290.png"/><Relationship Id="rId6" Type="http://schemas.openxmlformats.org/officeDocument/2006/relationships/image" Target="../media/image285.png"/><Relationship Id="rId7" Type="http://schemas.openxmlformats.org/officeDocument/2006/relationships/image" Target="../media/image291.png"/><Relationship Id="rId8" Type="http://schemas.openxmlformats.org/officeDocument/2006/relationships/image" Target="../media/image292.png"/><Relationship Id="rId9" Type="http://schemas.openxmlformats.org/officeDocument/2006/relationships/image" Target="../media/image293.png"/><Relationship Id="rId10" Type="http://schemas.openxmlformats.org/officeDocument/2006/relationships/image" Target="../media/image246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9.png"/></Relationships>
</file>

<file path=ppt/slides/_rels/slide1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2.jpeg"/><Relationship Id="rId12" Type="http://schemas.openxmlformats.org/officeDocument/2006/relationships/image" Target="../media/image303.png"/><Relationship Id="rId13" Type="http://schemas.openxmlformats.org/officeDocument/2006/relationships/image" Target="../media/image304.png"/><Relationship Id="rId14" Type="http://schemas.openxmlformats.org/officeDocument/2006/relationships/image" Target="../media/image305.png"/><Relationship Id="rId15" Type="http://schemas.openxmlformats.org/officeDocument/2006/relationships/image" Target="../media/image306.jpeg"/><Relationship Id="rId16" Type="http://schemas.openxmlformats.org/officeDocument/2006/relationships/image" Target="../media/image2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9.png"/><Relationship Id="rId4" Type="http://schemas.openxmlformats.org/officeDocument/2006/relationships/image" Target="../media/image299.png"/><Relationship Id="rId5" Type="http://schemas.openxmlformats.org/officeDocument/2006/relationships/image" Target="../media/image276.png"/><Relationship Id="rId6" Type="http://schemas.openxmlformats.org/officeDocument/2006/relationships/image" Target="../media/image281.png"/><Relationship Id="rId7" Type="http://schemas.openxmlformats.org/officeDocument/2006/relationships/image" Target="../media/image282.png"/><Relationship Id="rId8" Type="http://schemas.openxmlformats.org/officeDocument/2006/relationships/image" Target="../media/image283.png"/><Relationship Id="rId9" Type="http://schemas.openxmlformats.org/officeDocument/2006/relationships/image" Target="../media/image300.png"/><Relationship Id="rId10" Type="http://schemas.openxmlformats.org/officeDocument/2006/relationships/image" Target="../media/image301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7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png"/><Relationship Id="rId4" Type="http://schemas.openxmlformats.org/officeDocument/2006/relationships/image" Target="../media/image308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9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309.png"/><Relationship Id="rId5" Type="http://schemas.openxmlformats.org/officeDocument/2006/relationships/image" Target="../media/image271.png"/><Relationship Id="rId6" Type="http://schemas.openxmlformats.org/officeDocument/2006/relationships/image" Target="../media/image272.png"/><Relationship Id="rId7" Type="http://schemas.openxmlformats.org/officeDocument/2006/relationships/image" Target="../media/image273.png"/><Relationship Id="rId8" Type="http://schemas.openxmlformats.org/officeDocument/2006/relationships/image" Target="../media/image310.png"/><Relationship Id="rId9" Type="http://schemas.openxmlformats.org/officeDocument/2006/relationships/image" Target="../media/image73.png"/><Relationship Id="rId10" Type="http://schemas.openxmlformats.org/officeDocument/2006/relationships/image" Target="../media/image250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1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311.png"/><Relationship Id="rId5" Type="http://schemas.openxmlformats.org/officeDocument/2006/relationships/image" Target="../media/image313.png"/><Relationship Id="rId6" Type="http://schemas.openxmlformats.org/officeDocument/2006/relationships/image" Target="../media/image314.png"/><Relationship Id="rId7" Type="http://schemas.openxmlformats.org/officeDocument/2006/relationships/image" Target="../media/image315.png"/><Relationship Id="rId8" Type="http://schemas.openxmlformats.org/officeDocument/2006/relationships/image" Target="../media/image316.png"/><Relationship Id="rId9" Type="http://schemas.openxmlformats.org/officeDocument/2006/relationships/image" Target="../media/image317.png"/><Relationship Id="rId10" Type="http://schemas.openxmlformats.org/officeDocument/2006/relationships/image" Target="../media/image318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12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jpeg"/><Relationship Id="rId4" Type="http://schemas.openxmlformats.org/officeDocument/2006/relationships/image" Target="../media/image32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1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4" Type="http://schemas.openxmlformats.org/officeDocument/2006/relationships/image" Target="../media/image324.png"/><Relationship Id="rId5" Type="http://schemas.openxmlformats.org/officeDocument/2006/relationships/image" Target="../media/image32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3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4" Type="http://schemas.openxmlformats.org/officeDocument/2006/relationships/image" Target="../media/image324.png"/><Relationship Id="rId5" Type="http://schemas.openxmlformats.org/officeDocument/2006/relationships/image" Target="../media/image325.png"/><Relationship Id="rId6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6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png"/><Relationship Id="rId4" Type="http://schemas.openxmlformats.org/officeDocument/2006/relationships/image" Target="../media/image325.png"/><Relationship Id="rId5" Type="http://schemas.openxmlformats.org/officeDocument/2006/relationships/image" Target="../media/image327.png"/><Relationship Id="rId6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png"/><Relationship Id="rId4" Type="http://schemas.openxmlformats.org/officeDocument/2006/relationships/image" Target="../media/image325.png"/><Relationship Id="rId5" Type="http://schemas.openxmlformats.org/officeDocument/2006/relationships/image" Target="../media/image329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8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33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4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4" Type="http://schemas.openxmlformats.org/officeDocument/2006/relationships/image" Target="../media/image33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4" Type="http://schemas.openxmlformats.org/officeDocument/2006/relationships/image" Target="../media/image33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7" Type="http://schemas.openxmlformats.org/officeDocument/2006/relationships/image" Target="../media/image76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Relationship Id="rId11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85.png"/><Relationship Id="rId5" Type="http://schemas.openxmlformats.org/officeDocument/2006/relationships/image" Target="../media/image90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96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89.png"/><Relationship Id="rId6" Type="http://schemas.openxmlformats.org/officeDocument/2006/relationships/image" Target="../media/image96.png"/><Relationship Id="rId7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9.png"/><Relationship Id="rId5" Type="http://schemas.openxmlformats.org/officeDocument/2006/relationships/image" Target="../media/image85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84.png"/><Relationship Id="rId6" Type="http://schemas.openxmlformats.org/officeDocument/2006/relationships/image" Target="../media/image89.png"/><Relationship Id="rId7" Type="http://schemas.openxmlformats.org/officeDocument/2006/relationships/image" Target="../media/image106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6" Type="http://schemas.openxmlformats.org/officeDocument/2006/relationships/image" Target="../media/image112.png"/><Relationship Id="rId7" Type="http://schemas.openxmlformats.org/officeDocument/2006/relationships/image" Target="../media/image113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89.png"/><Relationship Id="rId7" Type="http://schemas.openxmlformats.org/officeDocument/2006/relationships/image" Target="../media/image106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22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22.png"/><Relationship Id="rId8" Type="http://schemas.openxmlformats.org/officeDocument/2006/relationships/image" Target="../media/image89.png"/><Relationship Id="rId9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Relationship Id="rId6" Type="http://schemas.openxmlformats.org/officeDocument/2006/relationships/image" Target="../media/image12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8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9.png"/><Relationship Id="rId6" Type="http://schemas.openxmlformats.org/officeDocument/2006/relationships/image" Target="../media/image109.png"/><Relationship Id="rId7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09.png"/><Relationship Id="rId6" Type="http://schemas.openxmlformats.org/officeDocument/2006/relationships/image" Target="../media/image130.png"/><Relationship Id="rId7" Type="http://schemas.openxmlformats.org/officeDocument/2006/relationships/image" Target="../media/image131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22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4" Type="http://schemas.openxmlformats.org/officeDocument/2006/relationships/image" Target="../media/image13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Relationship Id="rId6" Type="http://schemas.openxmlformats.org/officeDocument/2006/relationships/image" Target="../media/image138.png"/><Relationship Id="rId7" Type="http://schemas.openxmlformats.org/officeDocument/2006/relationships/image" Target="../media/image73.png"/><Relationship Id="rId8" Type="http://schemas.openxmlformats.org/officeDocument/2006/relationships/image" Target="../media/image139.jpeg"/><Relationship Id="rId9" Type="http://schemas.openxmlformats.org/officeDocument/2006/relationships/image" Target="../media/image140.png"/><Relationship Id="rId10" Type="http://schemas.openxmlformats.org/officeDocument/2006/relationships/image" Target="../media/image14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44.png"/><Relationship Id="rId7" Type="http://schemas.openxmlformats.org/officeDocument/2006/relationships/image" Target="../media/image145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45.png"/><Relationship Id="rId7" Type="http://schemas.openxmlformats.org/officeDocument/2006/relationships/image" Target="../media/image123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48.png"/><Relationship Id="rId5" Type="http://schemas.openxmlformats.org/officeDocument/2006/relationships/image" Target="../media/image145.png"/><Relationship Id="rId6" Type="http://schemas.openxmlformats.org/officeDocument/2006/relationships/image" Target="../media/image149.png"/><Relationship Id="rId7" Type="http://schemas.openxmlformats.org/officeDocument/2006/relationships/image" Target="../media/image117.png"/><Relationship Id="rId8" Type="http://schemas.openxmlformats.org/officeDocument/2006/relationships/image" Target="../media/image12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4" Type="http://schemas.openxmlformats.org/officeDocument/2006/relationships/image" Target="../media/image125.png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27.png"/><Relationship Id="rId8" Type="http://schemas.openxmlformats.org/officeDocument/2006/relationships/image" Target="../media/image154.png"/><Relationship Id="rId9" Type="http://schemas.openxmlformats.org/officeDocument/2006/relationships/image" Target="../media/image124.png"/><Relationship Id="rId10" Type="http://schemas.openxmlformats.org/officeDocument/2006/relationships/image" Target="../media/image15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4" Type="http://schemas.openxmlformats.org/officeDocument/2006/relationships/image" Target="../media/image125.png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27.png"/><Relationship Id="rId8" Type="http://schemas.openxmlformats.org/officeDocument/2006/relationships/image" Target="../media/image154.png"/><Relationship Id="rId9" Type="http://schemas.openxmlformats.org/officeDocument/2006/relationships/image" Target="../media/image12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124.png"/><Relationship Id="rId5" Type="http://schemas.openxmlformats.org/officeDocument/2006/relationships/image" Target="../media/image152.png"/><Relationship Id="rId6" Type="http://schemas.openxmlformats.org/officeDocument/2006/relationships/image" Target="../media/image134.png"/><Relationship Id="rId7" Type="http://schemas.openxmlformats.org/officeDocument/2006/relationships/image" Target="../media/image159.png"/><Relationship Id="rId8" Type="http://schemas.openxmlformats.org/officeDocument/2006/relationships/image" Target="../media/image155.png"/><Relationship Id="rId9" Type="http://schemas.openxmlformats.org/officeDocument/2006/relationships/image" Target="../media/image153.png"/><Relationship Id="rId10" Type="http://schemas.openxmlformats.org/officeDocument/2006/relationships/image" Target="../media/image12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17.png"/><Relationship Id="rId5" Type="http://schemas.openxmlformats.org/officeDocument/2006/relationships/image" Target="../media/image134.png"/><Relationship Id="rId6" Type="http://schemas.openxmlformats.org/officeDocument/2006/relationships/image" Target="../media/image154.png"/><Relationship Id="rId7" Type="http://schemas.openxmlformats.org/officeDocument/2006/relationships/image" Target="../media/image161.png"/><Relationship Id="rId8" Type="http://schemas.openxmlformats.org/officeDocument/2006/relationships/image" Target="../media/image159.png"/><Relationship Id="rId9" Type="http://schemas.openxmlformats.org/officeDocument/2006/relationships/image" Target="../media/image15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41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4" Type="http://schemas.openxmlformats.org/officeDocument/2006/relationships/image" Target="../media/image164.jpeg"/><Relationship Id="rId5" Type="http://schemas.openxmlformats.org/officeDocument/2006/relationships/image" Target="../media/image73.png"/><Relationship Id="rId6" Type="http://schemas.openxmlformats.org/officeDocument/2006/relationships/image" Target="../media/image165.jpeg"/><Relationship Id="rId7" Type="http://schemas.openxmlformats.org/officeDocument/2006/relationships/image" Target="../media/image45.png"/><Relationship Id="rId8" Type="http://schemas.openxmlformats.org/officeDocument/2006/relationships/image" Target="../media/image166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2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52.png"/><Relationship Id="rId6" Type="http://schemas.openxmlformats.org/officeDocument/2006/relationships/image" Target="../media/image134.png"/><Relationship Id="rId7" Type="http://schemas.openxmlformats.org/officeDocument/2006/relationships/image" Target="../media/image154.png"/><Relationship Id="rId8" Type="http://schemas.openxmlformats.org/officeDocument/2006/relationships/image" Target="../media/image159.png"/><Relationship Id="rId9" Type="http://schemas.openxmlformats.org/officeDocument/2006/relationships/image" Target="../media/image15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52.png"/><Relationship Id="rId6" Type="http://schemas.openxmlformats.org/officeDocument/2006/relationships/image" Target="../media/image134.png"/><Relationship Id="rId7" Type="http://schemas.openxmlformats.org/officeDocument/2006/relationships/image" Target="../media/image154.png"/><Relationship Id="rId8" Type="http://schemas.openxmlformats.org/officeDocument/2006/relationships/image" Target="../media/image159.png"/><Relationship Id="rId9" Type="http://schemas.openxmlformats.org/officeDocument/2006/relationships/image" Target="../media/image155.png"/><Relationship Id="rId10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52.png"/><Relationship Id="rId5" Type="http://schemas.openxmlformats.org/officeDocument/2006/relationships/image" Target="../media/image134.png"/><Relationship Id="rId6" Type="http://schemas.openxmlformats.org/officeDocument/2006/relationships/image" Target="../media/image154.png"/><Relationship Id="rId7" Type="http://schemas.openxmlformats.org/officeDocument/2006/relationships/image" Target="../media/image159.png"/><Relationship Id="rId8" Type="http://schemas.openxmlformats.org/officeDocument/2006/relationships/image" Target="../media/image155.png"/><Relationship Id="rId9" Type="http://schemas.openxmlformats.org/officeDocument/2006/relationships/image" Target="../media/image1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52.png"/><Relationship Id="rId5" Type="http://schemas.openxmlformats.org/officeDocument/2006/relationships/image" Target="../media/image159.png"/><Relationship Id="rId6" Type="http://schemas.openxmlformats.org/officeDocument/2006/relationships/image" Target="../media/image175.png"/><Relationship Id="rId7" Type="http://schemas.openxmlformats.org/officeDocument/2006/relationships/image" Target="../media/image158.png"/><Relationship Id="rId8" Type="http://schemas.openxmlformats.org/officeDocument/2006/relationships/image" Target="../media/image173.png"/><Relationship Id="rId9" Type="http://schemas.openxmlformats.org/officeDocument/2006/relationships/image" Target="../media/image1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4" Type="http://schemas.openxmlformats.org/officeDocument/2006/relationships/image" Target="../media/image167.png"/><Relationship Id="rId5" Type="http://schemas.openxmlformats.org/officeDocument/2006/relationships/image" Target="../media/image152.png"/><Relationship Id="rId6" Type="http://schemas.openxmlformats.org/officeDocument/2006/relationships/image" Target="../media/image159.png"/><Relationship Id="rId7" Type="http://schemas.openxmlformats.org/officeDocument/2006/relationships/image" Target="../media/image155.png"/><Relationship Id="rId8" Type="http://schemas.openxmlformats.org/officeDocument/2006/relationships/image" Target="../media/image178.png"/><Relationship Id="rId9" Type="http://schemas.openxmlformats.org/officeDocument/2006/relationships/image" Target="../media/image1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4" Type="http://schemas.openxmlformats.org/officeDocument/2006/relationships/image" Target="../media/image183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67.png"/><Relationship Id="rId5" Type="http://schemas.openxmlformats.org/officeDocument/2006/relationships/image" Target="../media/image152.png"/><Relationship Id="rId6" Type="http://schemas.openxmlformats.org/officeDocument/2006/relationships/image" Target="../media/image154.png"/><Relationship Id="rId7" Type="http://schemas.openxmlformats.org/officeDocument/2006/relationships/image" Target="../media/image1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Relationship Id="rId6" Type="http://schemas.openxmlformats.org/officeDocument/2006/relationships/image" Target="../media/image191.png"/><Relationship Id="rId7" Type="http://schemas.openxmlformats.org/officeDocument/2006/relationships/image" Target="../media/image1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4" Type="http://schemas.openxmlformats.org/officeDocument/2006/relationships/image" Target="../media/image188.png"/><Relationship Id="rId5" Type="http://schemas.openxmlformats.org/officeDocument/2006/relationships/image" Target="../media/image154.png"/><Relationship Id="rId6" Type="http://schemas.openxmlformats.org/officeDocument/2006/relationships/image" Target="../media/image124.png"/><Relationship Id="rId7" Type="http://schemas.openxmlformats.org/officeDocument/2006/relationships/image" Target="../media/image1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5.png"/><Relationship Id="rId3" Type="http://schemas.openxmlformats.org/officeDocument/2006/relationships/image" Target="../media/image19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4" Type="http://schemas.openxmlformats.org/officeDocument/2006/relationships/image" Target="../media/image152.png"/><Relationship Id="rId5" Type="http://schemas.openxmlformats.org/officeDocument/2006/relationships/image" Target="../media/image1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7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5" Type="http://schemas.openxmlformats.org/officeDocument/2006/relationships/image" Target="../media/image202.png"/><Relationship Id="rId6" Type="http://schemas.openxmlformats.org/officeDocument/2006/relationships/image" Target="../media/image50.png"/><Relationship Id="rId7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4" Type="http://schemas.openxmlformats.org/officeDocument/2006/relationships/image" Target="../media/image20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Relationship Id="rId6" Type="http://schemas.openxmlformats.org/officeDocument/2006/relationships/image" Target="../media/image210.png"/><Relationship Id="rId7" Type="http://schemas.openxmlformats.org/officeDocument/2006/relationships/image" Target="../media/image211.png"/><Relationship Id="rId8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Relationship Id="rId6" Type="http://schemas.openxmlformats.org/officeDocument/2006/relationships/image" Target="../media/image218.png"/><Relationship Id="rId7" Type="http://schemas.openxmlformats.org/officeDocument/2006/relationships/image" Target="../media/image219.png"/><Relationship Id="rId8" Type="http://schemas.openxmlformats.org/officeDocument/2006/relationships/image" Target="../media/image220.png"/><Relationship Id="rId9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2.png"/><Relationship Id="rId3" Type="http://schemas.openxmlformats.org/officeDocument/2006/relationships/image" Target="../media/image223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4.jpeg"/><Relationship Id="rId3" Type="http://schemas.openxmlformats.org/officeDocument/2006/relationships/image" Target="../media/image225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6.jpg"/><Relationship Id="rId3" Type="http://schemas.openxmlformats.org/officeDocument/2006/relationships/image" Target="../media/image227.jp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8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9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0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1.png"/><Relationship Id="rId3" Type="http://schemas.openxmlformats.org/officeDocument/2006/relationships/image" Target="../media/image232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4" Type="http://schemas.openxmlformats.org/officeDocument/2006/relationships/image" Target="../media/image237.png"/><Relationship Id="rId5" Type="http://schemas.openxmlformats.org/officeDocument/2006/relationships/image" Target="../media/image23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August,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456485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(8TB Max.)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583869"/>
              </p:ext>
            </p:extLst>
          </p:nvPr>
        </p:nvGraphicFramePr>
        <p:xfrm>
          <a:off x="438861" y="1296872"/>
          <a:ext cx="8224868" cy="41678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</a:t>
                      </a:r>
                      <a:r>
                        <a:rPr lang="fr-FR" sz="1500" baseline="0" dirty="0" smtClean="0"/>
                        <a:t>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3047"/>
              </p:ext>
            </p:extLst>
          </p:nvPr>
        </p:nvGraphicFramePr>
        <p:xfrm>
          <a:off x="438861" y="1296872"/>
          <a:ext cx="8224870" cy="41763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1.6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10/100/100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12TB (Opt. 6TB)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78363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12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571628"/>
              </p:ext>
            </p:extLst>
          </p:nvPr>
        </p:nvGraphicFramePr>
        <p:xfrm>
          <a:off x="548427" y="1296872"/>
          <a:ext cx="8042348" cy="351844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4302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 &amp; FortiADC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</a:t>
            </a:r>
            <a:r>
              <a:rPr lang="en-US" b="0" i="0" dirty="0" smtClean="0"/>
              <a:t>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908713"/>
              </p:ext>
            </p:extLst>
          </p:nvPr>
        </p:nvGraphicFramePr>
        <p:xfrm>
          <a:off x="427421" y="1228220"/>
          <a:ext cx="8282485" cy="435664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01379"/>
                <a:gridCol w="1146851"/>
                <a:gridCol w="1146851"/>
                <a:gridCol w="1146851"/>
                <a:gridCol w="1146851"/>
                <a:gridCol w="1146851"/>
                <a:gridCol w="1146851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75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1.5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OEM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57912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159820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(8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Models by Target Segments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27785"/>
              </p:ext>
            </p:extLst>
          </p:nvPr>
        </p:nvGraphicFramePr>
        <p:xfrm>
          <a:off x="277798" y="1247522"/>
          <a:ext cx="8544496" cy="4798592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670051"/>
                <a:gridCol w="1374889"/>
                <a:gridCol w="1374889"/>
                <a:gridCol w="1374889"/>
                <a:gridCol w="1374889"/>
                <a:gridCol w="1374889"/>
              </a:tblGrid>
              <a:tr h="5274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Core</a:t>
                      </a: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54868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7801" y="4311328"/>
            <a:ext cx="1293522" cy="610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6298" y="4189307"/>
            <a:ext cx="898121" cy="89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277" y="4825780"/>
            <a:ext cx="981984" cy="44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239" y="3506882"/>
            <a:ext cx="1576204" cy="153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554" y="4505472"/>
            <a:ext cx="1334649" cy="517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9218" y="4614114"/>
            <a:ext cx="1431505" cy="407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459271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05270"/>
              </p:ext>
            </p:extLst>
          </p:nvPr>
        </p:nvGraphicFramePr>
        <p:xfrm>
          <a:off x="466859" y="1355124"/>
          <a:ext cx="8248924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12296"/>
                <a:gridCol w="1978876"/>
                <a:gridCol w="1978876"/>
                <a:gridCol w="1978876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Deployment Modes</a:t>
            </a:r>
            <a:endParaRPr lang="en-US" dirty="0"/>
          </a:p>
        </p:txBody>
      </p:sp>
      <p:pic>
        <p:nvPicPr>
          <p:cNvPr id="80" name="Picture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35" y="4877232"/>
            <a:ext cx="1342860" cy="99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51790"/>
              </p:ext>
            </p:extLst>
          </p:nvPr>
        </p:nvGraphicFramePr>
        <p:xfrm>
          <a:off x="195388" y="1299457"/>
          <a:ext cx="8802077" cy="463296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481939"/>
                <a:gridCol w="1220023"/>
                <a:gridCol w="1220023"/>
                <a:gridCol w="1220023"/>
                <a:gridCol w="1220023"/>
                <a:gridCol w="1220023"/>
                <a:gridCol w="1220023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Core</a:t>
                      </a: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79120">
                <a:tc row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High Perf. FW/VPN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WF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ATP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NGFW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NGFW+ATP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UTM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7912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FortiOS Feature Select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9084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8910"/>
              </p:ext>
            </p:extLst>
          </p:nvPr>
        </p:nvGraphicFramePr>
        <p:xfrm>
          <a:off x="304796" y="1295400"/>
          <a:ext cx="8382003" cy="44551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8860"/>
                <a:gridCol w="1037604"/>
                <a:gridCol w="1037604"/>
                <a:gridCol w="943587"/>
                <a:gridCol w="943587"/>
                <a:gridCol w="943587"/>
                <a:gridCol w="943587"/>
                <a:gridCol w="94358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November </a:t>
            </a:r>
            <a:r>
              <a:rPr lang="en-US" sz="1200" b="1" dirty="0"/>
              <a:t>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pPr marL="0" indent="0">
              <a:buNone/>
            </a:pPr>
            <a:r>
              <a:rPr lang="en-US" sz="1200" b="1" dirty="0" smtClean="0"/>
              <a:t>April </a:t>
            </a:r>
            <a:r>
              <a:rPr lang="en-US" sz="1200" b="1" dirty="0" smtClean="0"/>
              <a:t>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645797"/>
              </p:ext>
            </p:extLst>
          </p:nvPr>
        </p:nvGraphicFramePr>
        <p:xfrm>
          <a:off x="354803" y="1305884"/>
          <a:ext cx="8337659" cy="489841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71345"/>
                <a:gridCol w="1127719"/>
                <a:gridCol w="1127719"/>
                <a:gridCol w="1127719"/>
                <a:gridCol w="1127719"/>
                <a:gridCol w="1127719"/>
                <a:gridCol w="1127719"/>
              </a:tblGrid>
              <a:tr h="30586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3938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35/65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300/700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10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20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1,000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9021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1066800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1066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66241"/>
              </p:ext>
            </p:extLst>
          </p:nvPr>
        </p:nvGraphicFramePr>
        <p:xfrm>
          <a:off x="452826" y="1423857"/>
          <a:ext cx="8226223" cy="288579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Thin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2x3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1295400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600" y="12954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101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56407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9710" y="3043296"/>
            <a:ext cx="582212" cy="363744"/>
          </a:xfrm>
          <a:prstGeom prst="rect">
            <a:avLst/>
          </a:prstGeom>
          <a:effectLst/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47381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329237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359160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353194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352800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10971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09844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0080" y="342900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7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FGT-240D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34985"/>
              </p:ext>
            </p:extLst>
          </p:nvPr>
        </p:nvGraphicFramePr>
        <p:xfrm>
          <a:off x="354803" y="1538904"/>
          <a:ext cx="8385435" cy="44909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74857"/>
                <a:gridCol w="958654"/>
                <a:gridCol w="958654"/>
                <a:gridCol w="958654"/>
                <a:gridCol w="958654"/>
                <a:gridCol w="958654"/>
                <a:gridCol w="958654"/>
                <a:gridCol w="958654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 /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64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64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r>
                        <a:rPr lang="en-US" sz="1100" b="0" i="0" u="none" strike="noStrike" baseline="0" dirty="0" smtClean="0">
                          <a:effectLst/>
                          <a:latin typeface="+mn-lt"/>
                        </a:rPr>
                        <a:t> /</a:t>
                      </a:r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 256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1024</a:t>
                      </a:r>
                      <a:r>
                        <a:rPr lang="en-US" sz="1100" b="0" i="0" u="none" strike="noStrike" baseline="0" dirty="0" smtClean="0">
                          <a:effectLst/>
                          <a:latin typeface="+mn-lt"/>
                        </a:rPr>
                        <a:t> /</a:t>
                      </a:r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 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1024</a:t>
                      </a:r>
                      <a:r>
                        <a:rPr lang="en-US" sz="1100" b="0" i="0" u="none" strike="noStrike" baseline="0" dirty="0" smtClean="0">
                          <a:effectLst/>
                          <a:latin typeface="+mn-lt"/>
                        </a:rPr>
                        <a:t> /</a:t>
                      </a:r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 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</a:t>
                      </a:r>
                      <a:r>
                        <a:rPr lang="en-US" sz="1100" i="0" baseline="0" dirty="0" smtClean="0"/>
                        <a:t>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295400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295400"/>
            <a:ext cx="457200" cy="457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8782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2491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8862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33528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8748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56358"/>
            <a:ext cx="213020" cy="151969"/>
          </a:xfrm>
          <a:prstGeom prst="rect">
            <a:avLst/>
          </a:prstGeom>
        </p:spPr>
      </p:pic>
      <p:pic>
        <p:nvPicPr>
          <p:cNvPr id="5" name="Picture 4" descr="FG-3140B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711" y="2895601"/>
            <a:ext cx="2735101" cy="731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547" y="3264932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FG-3140B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25675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6528" y="24825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FG-3040B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351084"/>
            <a:ext cx="213020" cy="151969"/>
          </a:xfrm>
          <a:prstGeom prst="rect">
            <a:avLst/>
          </a:prstGeom>
        </p:spPr>
      </p:pic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8" name="Picture 7" descr="FG-3040B_Ft-TOP_HiRes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3872" y="2206345"/>
            <a:ext cx="2745511" cy="78069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46452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726753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186807"/>
              </p:ext>
            </p:extLst>
          </p:nvPr>
        </p:nvGraphicFramePr>
        <p:xfrm>
          <a:off x="354803" y="1538904"/>
          <a:ext cx="8327251" cy="42115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58 / 55 /43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8.4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4096 / 1024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325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40067"/>
              </p:ext>
            </p:extLst>
          </p:nvPr>
        </p:nvGraphicFramePr>
        <p:xfrm>
          <a:off x="461743" y="1271935"/>
          <a:ext cx="8265006" cy="431505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18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12388"/>
              </p:ext>
            </p:extLst>
          </p:nvPr>
        </p:nvGraphicFramePr>
        <p:xfrm>
          <a:off x="461743" y="1271935"/>
          <a:ext cx="8265006" cy="143471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263378" y="3783553"/>
            <a:ext cx="6471376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263378" y="3125873"/>
            <a:ext cx="6471376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1790351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263378" y="1325691"/>
            <a:ext cx="6471376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>
                <a:solidFill>
                  <a:schemeClr val="bg1"/>
                </a:solidFill>
                <a:ea typeface="Arial" charset="0"/>
                <a:cs typeface="Arial" charset="0"/>
              </a:rPr>
              <a:t>FortiGuard™ </a:t>
            </a:r>
            <a:r>
              <a:rPr lang="en-US" sz="20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Research &amp; Updates</a:t>
            </a:r>
            <a:endParaRPr lang="en-US" sz="2000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286000" y="4444969"/>
            <a:ext cx="647700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2860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228600" y="5257801"/>
            <a:ext cx="8534400" cy="762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6400" lvl="1" indent="-169200" eaLnBrk="0" hangingPunct="0">
              <a:spcBef>
                <a:spcPts val="0"/>
              </a:spcBef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6400" lvl="1" indent="-169200" eaLnBrk="0" hangingPunct="0">
              <a:spcBef>
                <a:spcPts val="0"/>
              </a:spcBef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  <p:sp>
        <p:nvSpPr>
          <p:cNvPr id="39" name="AutoShape 21"/>
          <p:cNvSpPr>
            <a:spLocks noChangeArrowheads="1"/>
          </p:cNvSpPr>
          <p:nvPr/>
        </p:nvSpPr>
        <p:spPr bwMode="auto">
          <a:xfrm>
            <a:off x="35814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Advanced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4876800" y="1981200"/>
            <a:ext cx="12954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auto">
          <a:xfrm>
            <a:off x="62484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Access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2" name="AutoShape 21"/>
          <p:cNvSpPr>
            <a:spLocks noChangeArrowheads="1"/>
          </p:cNvSpPr>
          <p:nvPr/>
        </p:nvSpPr>
        <p:spPr bwMode="auto">
          <a:xfrm>
            <a:off x="75438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57395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sp>
        <p:nvSpPr>
          <p:cNvPr id="97283" name="TextBox 4"/>
          <p:cNvSpPr txBox="1">
            <a:spLocks noChangeArrowheads="1"/>
          </p:cNvSpPr>
          <p:nvPr/>
        </p:nvSpPr>
        <p:spPr bwMode="auto">
          <a:xfrm>
            <a:off x="489597" y="6314161"/>
            <a:ext cx="55165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*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Requires </a:t>
            </a:r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FMG/FAZ, FortiCloud for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Monitoring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6141708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Reputation*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632765"/>
              </p:ext>
            </p:extLst>
          </p:nvPr>
        </p:nvGraphicFramePr>
        <p:xfrm>
          <a:off x="470855" y="1210493"/>
          <a:ext cx="8077197" cy="26212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731172"/>
              </p:ext>
            </p:extLst>
          </p:nvPr>
        </p:nvGraphicFramePr>
        <p:xfrm>
          <a:off x="438861" y="1296872"/>
          <a:ext cx="8476542" cy="49093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227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732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70685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2TB (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8 TB Max)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1x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24739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Yes,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requires opt. drives (RAID 0,1,10)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86777</TotalTime>
  <Words>13497</Words>
  <Application>Microsoft Macintosh PowerPoint</Application>
  <PresentationFormat>On-screen Show (4:3)</PresentationFormat>
  <Paragraphs>4124</Paragraphs>
  <Slides>145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46" baseType="lpstr">
      <vt:lpstr>FTNT-2012_PPT_Template</vt:lpstr>
      <vt:lpstr>Fortinet Product Quick Guide</vt:lpstr>
      <vt:lpstr>PowerPoint Presentation</vt:lpstr>
      <vt:lpstr>PowerPoint Presentation</vt:lpstr>
      <vt:lpstr>Broad Product Portfolio</vt:lpstr>
      <vt:lpstr>Fortinet Product Portfolio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Models by Target Segments</vt:lpstr>
      <vt:lpstr>Deployment Modes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FortiGate-30D</vt:lpstr>
      <vt:lpstr>FortiWiFi-30D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FortiWiFi-80CM</vt:lpstr>
      <vt:lpstr>FortiGate-90D</vt:lpstr>
      <vt:lpstr>FortiWiFi-90D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FortiGate-200D</vt:lpstr>
      <vt:lpstr>FortiGate-240D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FortiGate Modules</vt:lpstr>
      <vt:lpstr>FortiGate Modules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FortiClient</vt:lpstr>
      <vt:lpstr>FortiClient V5.0.5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FortiScan</vt:lpstr>
      <vt:lpstr>FortiScan Series</vt:lpstr>
      <vt:lpstr>PowerPoint Presentation</vt:lpstr>
      <vt:lpstr>Introducing FortiBalancer &amp; FortiADC</vt:lpstr>
      <vt:lpstr>FortiBalancer / FortiADC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FortiSwitch-448B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1893</cp:revision>
  <cp:lastPrinted>2013-04-19T23:28:36Z</cp:lastPrinted>
  <dcterms:created xsi:type="dcterms:W3CDTF">2012-01-26T23:40:20Z</dcterms:created>
  <dcterms:modified xsi:type="dcterms:W3CDTF">2013-09-09T17:52:16Z</dcterms:modified>
</cp:coreProperties>
</file>